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1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1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F15217-0118-476A-87EF-A303FD0BDC21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F57448-2279-4AF7-8DE6-F08500B464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164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F57448-2279-4AF7-8DE6-F08500B464B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6232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7672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5032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0253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767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12871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0415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389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374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2341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6201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626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3518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368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0789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292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3031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63E4D-7A5E-4000-8B5E-B3595D0044E3}" type="datetimeFigureOut">
              <a:rPr lang="en-IN" smtClean="0"/>
              <a:t>12-02-2026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89CC47-E532-4643-B61F-E3746CFC6D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2005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  <p:sldLayoutId id="2147483843" r:id="rId12"/>
    <p:sldLayoutId id="2147483844" r:id="rId13"/>
    <p:sldLayoutId id="2147483845" r:id="rId14"/>
    <p:sldLayoutId id="2147483846" r:id="rId15"/>
    <p:sldLayoutId id="214748384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B00AB-A655-C41B-F6AF-3E3F3AE2A4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641" y="745051"/>
            <a:ext cx="9861660" cy="2683949"/>
          </a:xfrm>
        </p:spPr>
        <p:txBody>
          <a:bodyPr/>
          <a:lstStyle/>
          <a:p>
            <a:pPr algn="ctr"/>
            <a:r>
              <a:rPr lang="en-IN" sz="5200" b="1" dirty="0">
                <a:solidFill>
                  <a:srgbClr val="191058"/>
                </a:solidFill>
                <a:latin typeface="Bahnschrift SemiBold" panose="020B0502040204020203" pitchFamily="34" charset="0"/>
                <a:cs typeface="Arial" panose="020B0604020202020204" pitchFamily="34" charset="0"/>
              </a:rPr>
              <a:t>MARKETMIND : GENERATIVE AI POWERED SALES &amp; MARKETING INTELLIGENCE PLATFORM</a:t>
            </a:r>
            <a:endParaRPr lang="en-IN" sz="5200" dirty="0">
              <a:solidFill>
                <a:srgbClr val="191058"/>
              </a:solidFill>
              <a:latin typeface="Bahnschrift SemiBol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D3B1D2-BDF7-5F6F-ED54-EA594498C9E5}"/>
              </a:ext>
            </a:extLst>
          </p:cNvPr>
          <p:cNvSpPr txBox="1"/>
          <p:nvPr/>
        </p:nvSpPr>
        <p:spPr>
          <a:xfrm>
            <a:off x="5901179" y="4173957"/>
            <a:ext cx="39781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 algn="just"/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S. Akhila</a:t>
            </a:r>
          </a:p>
          <a:p>
            <a:pPr lvl="2" algn="just"/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J. Asritha</a:t>
            </a:r>
          </a:p>
          <a:p>
            <a:pPr lvl="2" algn="just"/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A. Raveena</a:t>
            </a:r>
          </a:p>
          <a:p>
            <a:pPr lvl="2" algn="just"/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CH. Devendra</a:t>
            </a:r>
          </a:p>
          <a:p>
            <a:pPr lvl="2" algn="just"/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R. Arshitha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ACC05A-E367-F64F-ED95-C8FA28382CD7}"/>
              </a:ext>
            </a:extLst>
          </p:cNvPr>
          <p:cNvSpPr txBox="1"/>
          <p:nvPr/>
        </p:nvSpPr>
        <p:spPr>
          <a:xfrm>
            <a:off x="3775436" y="3538920"/>
            <a:ext cx="61038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Team : </a:t>
            </a:r>
            <a:r>
              <a:rPr lang="en-IN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TechTitans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049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26853-B704-4F62-D306-D091D7B21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627" y="553039"/>
            <a:ext cx="9258518" cy="1605699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solidFill>
                  <a:srgbClr val="002060"/>
                </a:solidFill>
              </a:rPr>
              <a:t>MarketAI</a:t>
            </a:r>
            <a:r>
              <a:rPr lang="en-US" dirty="0">
                <a:solidFill>
                  <a:srgbClr val="002060"/>
                </a:solidFill>
              </a:rPr>
              <a:t> Suite – AI Powered Sales &amp; Marketing </a:t>
            </a:r>
            <a:r>
              <a:rPr lang="en-US" dirty="0" err="1">
                <a:solidFill>
                  <a:srgbClr val="002060"/>
                </a:solidFill>
              </a:rPr>
              <a:t>Platformwith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dirty="0" err="1">
                <a:solidFill>
                  <a:srgbClr val="002060"/>
                </a:solidFill>
              </a:rPr>
              <a:t>Groq</a:t>
            </a:r>
            <a:r>
              <a:rPr lang="en-US" dirty="0">
                <a:solidFill>
                  <a:srgbClr val="002060"/>
                </a:solidFill>
              </a:rPr>
              <a:t> ( GenAI for Business Intelligence Track)</a:t>
            </a:r>
            <a:br>
              <a:rPr lang="en-US" dirty="0">
                <a:solidFill>
                  <a:srgbClr val="002060"/>
                </a:solidFill>
              </a:rPr>
            </a:b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B42771-2973-9E31-B880-1C07BE6D143F}"/>
              </a:ext>
            </a:extLst>
          </p:cNvPr>
          <p:cNvSpPr txBox="1"/>
          <p:nvPr/>
        </p:nvSpPr>
        <p:spPr>
          <a:xfrm>
            <a:off x="414780" y="2462829"/>
            <a:ext cx="613685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24000" indent="-285750">
              <a:buFont typeface="Arial" panose="020B0604020202020204" pitchFamily="34" charset="0"/>
              <a:buChar char="•"/>
            </a:pPr>
            <a:r>
              <a:rPr lang="en-US" sz="2200" dirty="0"/>
              <a:t>Sales and marketing teams lack an AI system that supports real business decision-making.</a:t>
            </a:r>
          </a:p>
          <a:p>
            <a:pPr marL="324000" indent="-285750">
              <a:buFont typeface="Arial" panose="020B0604020202020204" pitchFamily="34" charset="0"/>
              <a:buChar char="•"/>
            </a:pPr>
            <a:r>
              <a:rPr lang="en-US" sz="2200" dirty="0"/>
              <a:t>Campaign creation and pitch development are manual and repetitive.</a:t>
            </a:r>
          </a:p>
          <a:p>
            <a:pPr marL="324000" indent="-285750">
              <a:buFont typeface="Arial" panose="020B0604020202020204" pitchFamily="34" charset="0"/>
              <a:buChar char="•"/>
            </a:pPr>
            <a:r>
              <a:rPr lang="en-US" sz="2200" dirty="0"/>
              <a:t>Lead qualification is inconsistent and not data-driven.</a:t>
            </a:r>
          </a:p>
          <a:p>
            <a:pPr marL="324000" indent="-285750">
              <a:buFont typeface="Arial" panose="020B0604020202020204" pitchFamily="34" charset="0"/>
              <a:buChar char="•"/>
            </a:pPr>
            <a:r>
              <a:rPr lang="en-US" sz="2200" dirty="0"/>
              <a:t>Existing AI tools generate content but lack explainability.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1A98C0-5CA1-DF5B-1600-73F401BF48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534" y="2158738"/>
            <a:ext cx="4682766" cy="333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819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2193D-E46B-91F5-DEA7-3051BA8FD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219" y="316493"/>
            <a:ext cx="8596668" cy="1320800"/>
          </a:xfrm>
        </p:spPr>
        <p:txBody>
          <a:bodyPr>
            <a:normAutofit/>
          </a:bodyPr>
          <a:lstStyle/>
          <a:p>
            <a:r>
              <a:rPr lang="en-IN" sz="3800" dirty="0">
                <a:solidFill>
                  <a:srgbClr val="002060"/>
                </a:solidFill>
              </a:rPr>
              <a:t>Our Solution - </a:t>
            </a:r>
            <a:r>
              <a:rPr lang="en-US" sz="4000" dirty="0" err="1">
                <a:solidFill>
                  <a:srgbClr val="002060"/>
                </a:solidFill>
              </a:rPr>
              <a:t>MarketMind</a:t>
            </a:r>
            <a:r>
              <a:rPr lang="en-US" sz="4000" dirty="0">
                <a:solidFill>
                  <a:srgbClr val="002060"/>
                </a:solidFill>
              </a:rPr>
              <a:t> – AI That Thinks &amp; Explains</a:t>
            </a:r>
            <a:endParaRPr lang="en-IN" sz="3800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59AFD-16EC-6804-6B4E-E0D34EA68D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000334"/>
            <a:ext cx="8596668" cy="3880773"/>
          </a:xfrm>
        </p:spPr>
        <p:txBody>
          <a:bodyPr>
            <a:normAutofit/>
          </a:bodyPr>
          <a:lstStyle/>
          <a:p>
            <a:r>
              <a:rPr lang="en-US" sz="2400" dirty="0"/>
              <a:t>AI-powered campaign engine generating platform-ready posts, ads, emails, and video prompts</a:t>
            </a:r>
          </a:p>
          <a:p>
            <a:r>
              <a:rPr lang="en-US" sz="2400" dirty="0"/>
              <a:t>Persona-based sales pitch generator with 5 tone variations and structured outreach templates</a:t>
            </a:r>
          </a:p>
          <a:p>
            <a:r>
              <a:rPr lang="en-US" sz="2400" dirty="0"/>
              <a:t>Intelligent lead scoring with conversion probability and priority ranking</a:t>
            </a:r>
          </a:p>
          <a:p>
            <a:r>
              <a:rPr lang="en-US" sz="2400" dirty="0"/>
              <a:t>Explainable AI layer providing clear decision reasoning and confidence score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32324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13BB7-5A32-8D2B-3EB5-3D4F100F4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452" y="298516"/>
            <a:ext cx="6562452" cy="889261"/>
          </a:xfrm>
        </p:spPr>
        <p:txBody>
          <a:bodyPr>
            <a:normAutofit/>
          </a:bodyPr>
          <a:lstStyle/>
          <a:p>
            <a:pPr algn="ctr"/>
            <a:r>
              <a:rPr lang="en-IN" sz="4000" dirty="0">
                <a:solidFill>
                  <a:srgbClr val="002060"/>
                </a:solidFill>
              </a:rPr>
              <a:t>System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FF00D5-053F-BB00-EBCF-F72E42147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906" y="1084083"/>
            <a:ext cx="4055544" cy="485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095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CB2BA-2555-D74D-21CE-FDA560F65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188" y="0"/>
            <a:ext cx="3347911" cy="642451"/>
          </a:xfrm>
        </p:spPr>
        <p:txBody>
          <a:bodyPr>
            <a:normAutofit fontScale="90000"/>
          </a:bodyPr>
          <a:lstStyle/>
          <a:p>
            <a:r>
              <a:rPr lang="en-US" sz="3800" dirty="0">
                <a:solidFill>
                  <a:srgbClr val="002060"/>
                </a:solidFill>
                <a:latin typeface="Aptos Display" panose="020B0004020202020204" pitchFamily="34" charset="0"/>
                <a:cs typeface="Arial" panose="020B0604020202020204" pitchFamily="34" charset="0"/>
              </a:rPr>
              <a:t>Results</a:t>
            </a:r>
            <a:endParaRPr lang="en-IN" sz="3800" dirty="0">
              <a:solidFill>
                <a:srgbClr val="002060"/>
              </a:solidFill>
              <a:latin typeface="Aptos Display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64F851-FF4F-32C6-CAB4-669792CAC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98" y="642451"/>
            <a:ext cx="5118755" cy="30588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0B8D70-1DD4-F12A-1AAA-EFDB202C3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4059" y="568751"/>
            <a:ext cx="5437966" cy="3058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B43FC5-6840-BCB6-8CC8-51473A667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98" y="3811570"/>
            <a:ext cx="5217561" cy="29348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5BAAF3-0346-301A-CD20-709F4BFEC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1498" y="3811570"/>
            <a:ext cx="5310528" cy="293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732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72F3E-33A6-F1A9-52CF-7EF8253C0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9636" y="2634268"/>
            <a:ext cx="6364488" cy="794732"/>
          </a:xfrm>
        </p:spPr>
        <p:txBody>
          <a:bodyPr>
            <a:noAutofit/>
          </a:bodyPr>
          <a:lstStyle/>
          <a:p>
            <a:pPr algn="ctr"/>
            <a:r>
              <a:rPr lang="en-IN" sz="4800" b="1" dirty="0">
                <a:solidFill>
                  <a:srgbClr val="002060"/>
                </a:solidFill>
                <a:latin typeface="Bahnschrift" panose="020B0502040204020203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253931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372</TotalTime>
  <Words>148</Words>
  <Application>Microsoft Office PowerPoint</Application>
  <PresentationFormat>Widescreen</PresentationFormat>
  <Paragraphs>21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Aptos Display</vt:lpstr>
      <vt:lpstr>Arial</vt:lpstr>
      <vt:lpstr>Bahnschrift</vt:lpstr>
      <vt:lpstr>Bahnschrift SemiBold</vt:lpstr>
      <vt:lpstr>Calibri</vt:lpstr>
      <vt:lpstr>Trebuchet MS</vt:lpstr>
      <vt:lpstr>Wingdings 3</vt:lpstr>
      <vt:lpstr>Facet</vt:lpstr>
      <vt:lpstr>MARKETMIND : GENERATIVE AI POWERED SALES &amp; MARKETING INTELLIGENCE PLATFORM</vt:lpstr>
      <vt:lpstr>MarketAI Suite – AI Powered Sales &amp; Marketing Platformwith Groq ( GenAI for Business Intelligence Track) </vt:lpstr>
      <vt:lpstr>Our Solution - MarketMind – AI That Thinks &amp; Explains</vt:lpstr>
      <vt:lpstr>System Architecture</vt:lpstr>
      <vt:lpstr>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 AKHILA</dc:creator>
  <cp:lastModifiedBy>S AKHILA</cp:lastModifiedBy>
  <cp:revision>3</cp:revision>
  <dcterms:created xsi:type="dcterms:W3CDTF">2026-02-11T05:30:23Z</dcterms:created>
  <dcterms:modified xsi:type="dcterms:W3CDTF">2026-02-12T04:20:10Z</dcterms:modified>
</cp:coreProperties>
</file>

<file path=docProps/thumbnail.jpeg>
</file>